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1" r:id="rId3"/>
    <p:sldId id="260" r:id="rId4"/>
    <p:sldId id="262" r:id="rId5"/>
    <p:sldId id="257" r:id="rId6"/>
    <p:sldId id="258" r:id="rId7"/>
    <p:sldId id="259" r:id="rId8"/>
    <p:sldId id="268" r:id="rId9"/>
    <p:sldId id="269" r:id="rId10"/>
    <p:sldId id="266" r:id="rId11"/>
    <p:sldId id="267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92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01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8479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250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2359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63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7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3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13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31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65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30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55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45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827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336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85483-E1B4-4AB0-AB79-D1F66974FC9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7E193BE-9724-4091-9019-3177E9A6C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88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работы с исторической картой на уроках в условиях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b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b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Понамарева Н.П.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s://55.img.avito.st/640x480/18057209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992" y="2074224"/>
            <a:ext cx="6679779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0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199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3025733"/>
              </p:ext>
            </p:extLst>
          </p:nvPr>
        </p:nvGraphicFramePr>
        <p:xfrm>
          <a:off x="415635" y="1183574"/>
          <a:ext cx="11519066" cy="5074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533"/>
                <a:gridCol w="5759533"/>
              </a:tblGrid>
              <a:tr h="3879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 уровень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</a:tr>
              <a:tr h="4686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1.Покажите на карте территории, присоединенные к России в результате русско-турецких войн 18 века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2.Покажите на карте маршруты экспедиций русских землепроходцев в 17 веке. Какие географические открытия они совершили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1.Используя карту, расскажите о разделах Речи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Посполитой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2.Выявите на основе карты, какие изменения произошли в экономике России в 17 веке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Рассмотрите карту «Русско-турецкие войны во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вт. пол 19 века» и определите, какие внешнеполитические задачи решала Россия</a:t>
                      </a:r>
                    </a:p>
                    <a:p>
                      <a:pPr marL="0" indent="0">
                        <a:buNone/>
                      </a:pP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176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325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3273997"/>
              </p:ext>
            </p:extLst>
          </p:nvPr>
        </p:nvGraphicFramePr>
        <p:xfrm>
          <a:off x="332509" y="1077478"/>
          <a:ext cx="11507190" cy="487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595"/>
                <a:gridCol w="5753595"/>
              </a:tblGrid>
              <a:tr h="5295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 уровень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4248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Покажите на карте территории, присоединенные к России во вт. Половине 19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века.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Покажите на карте основные индустриальные центры России конца 19 века.</a:t>
                      </a:r>
                    </a:p>
                    <a:p>
                      <a:pPr marL="0" indent="0">
                        <a:buNone/>
                      </a:pPr>
                      <a:endParaRPr lang="ru-RU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1.Расскажите,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используя карту об основных событиях войны 1812 года. Что дает информацию о причинах поражения армии Наполеона.</a:t>
                      </a:r>
                    </a:p>
                    <a:p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2.Проследите по карте поход «Тысячи» Гарибальди в 1860 году. Какое значение этот поход имел для Италии.</a:t>
                      </a:r>
                    </a:p>
                    <a:p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Используя карту, расскажите, как менялось геополитическое положение Росси на протяжении 19 века.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7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593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1522298"/>
              </p:ext>
            </p:extLst>
          </p:nvPr>
        </p:nvGraphicFramePr>
        <p:xfrm>
          <a:off x="1075706" y="1325563"/>
          <a:ext cx="10515600" cy="4389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640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 уровень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Покажите на карте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города, оказавшие героическое сопротивление немецким захватчикам в начале войны. Как были увековечены подвиги их защитников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Используя информацию карты, раскройте суть понятия «Республика в кольце фронтов» в 1918 году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покажите, что изменилось на политической карте Европы и мира после Второй мировой войны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Объясните с помощью карты смысл понятия «Биполярный мир». К какому периоду истории оно относится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Покажите, как изменилось геополитическое положение России после распада СССР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2486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197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карты издательства Дрофа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https://lecta.ru/atlasplus/35853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3" y="1468067"/>
            <a:ext cx="6614556" cy="5291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265" y="1468066"/>
            <a:ext cx="6061735" cy="529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666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1825625"/>
            <a:ext cx="103364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требованиях к уровню подготовки выпускников старшей школы, планируемых результатах и умениях, к числу основных умений относится умение анализировать историческую информацию, представленную в разных знаковых системах (текст, карта, таблица, схема, аудиовизуальный ряд).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7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карта?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62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нем.«образец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«подлинник», на греческом «папирус для письма»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сборник географических карт.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</a:t>
            </a:r>
            <a:r>
              <a:rPr lang="ru-RU" sz="32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по картографии.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наука о составлении карт</a:t>
            </a:r>
          </a:p>
        </p:txBody>
      </p:sp>
      <p:pic>
        <p:nvPicPr>
          <p:cNvPr id="5122" name="Picture 2" descr="http://ic.pics.livejournal.com/deadtitan/30030994/57746/57746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442" y="4030967"/>
            <a:ext cx="4726378" cy="28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11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i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методики работы с картой.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8194" y="1172482"/>
            <a:ext cx="10515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chemeClr val="accent4"/>
                </a:solidFill>
                <a:effectLst/>
                <a:latin typeface="Open Sans"/>
              </a:rPr>
              <a:t> </a:t>
            </a:r>
            <a:r>
              <a:rPr lang="ru-RU" sz="2800" b="1" i="0" dirty="0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методика </a:t>
            </a:r>
            <a:r>
              <a:rPr lang="ru-RU" sz="2800" b="1" i="0" dirty="0" err="1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Стражева</a:t>
            </a:r>
            <a:r>
              <a:rPr lang="ru-RU" sz="2800" b="1" i="0" dirty="0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А.И.:</a:t>
            </a:r>
          </a:p>
          <a:p>
            <a:r>
              <a:rPr lang="ru-RU" sz="28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а) использование настенных карт; б) учитель организует показ объекта, он должен стоять справа от карты по отношению к классу, указка в правой руке; в) дотрагиваясь указкой до объекта рассказа, учитель должен подбирать словесные ориентиры. </a:t>
            </a:r>
          </a:p>
          <a:p>
            <a:r>
              <a:rPr lang="ru-RU" sz="2800" b="1" i="0" dirty="0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методика </a:t>
            </a:r>
            <a:r>
              <a:rPr lang="ru-RU" sz="2800" b="1" i="0" dirty="0" err="1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Тонебаума</a:t>
            </a:r>
            <a:r>
              <a:rPr lang="ru-RU" sz="2800" b="1" i="0" dirty="0" smtClean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8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использование настольной карты учебника или атласа; б) учитель во время проведения урока дает сложные ориентиры, а ученики по ним самостоятельно находят объект; в) вызвать ученика к настенной карте, чтобы он показал; г) учитель формирует в ученике привычку постоянно обращаться к карте в совей учебной работе.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3354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3132" y="-86137"/>
            <a:ext cx="11554691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чтения исторической карты.</a:t>
            </a:r>
            <a:b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9387" y="1116281"/>
            <a:ext cx="10914413" cy="506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Прочитай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карты (в нём содержится информация о территории, изображённой на карте и времени, к которому относится изображение);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Ознакомься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легендой карты (это условные знаки, которые позволят тебе прочитать информацию, изображённую на карте);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Чтение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на карте начинай с самых крупных объектов и постепенно двигайся к более мелким: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Определи природно-климатические признаки территории (в какой части света находится, какими морями омывается);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Определи признаки государства (граница, столица, государства-соседи.);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Определи деятельность человека, отображённую на карте (это могут быть военные походы, торговые пути). Помни, что движение на карте всегда обозначается стрелкой.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44597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6" y="341375"/>
            <a:ext cx="11804073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работы с исторической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428" y="1666938"/>
            <a:ext cx="8915400" cy="37776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алгоритм чтения карты;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определить географические ориентиры и продемонстрировать их на карте;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преобразовать условную информацию карты в текстовую;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название, даты, условные обозначения для соблюдения трёхчастной структуры ответа (вступление (название, дата изображения) – основная часть (описание информации карты или ответ на вопросы по карте) – итог);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Речевая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080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работы с картой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3936" y="1658587"/>
            <a:ext cx="8915400" cy="3777622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пояснение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2-м картам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разборной карты (игра Кто быстрее соберёт карту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оживления карты (через использование меловых картосхем и цветных аппликаций);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контуры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Вычерчивание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доске</a:t>
            </a:r>
          </a:p>
          <a:p>
            <a:pPr marL="514350" indent="-514350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контурной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Историко-географический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 </a:t>
            </a:r>
          </a:p>
        </p:txBody>
      </p:sp>
    </p:spTree>
    <p:extLst>
      <p:ext uri="{BB962C8B-B14F-4D97-AF65-F5344CB8AC3E}">
        <p14:creationId xmlns:p14="http://schemas.microsoft.com/office/powerpoint/2010/main" xmlns="" val="326321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402615"/>
              </p:ext>
            </p:extLst>
          </p:nvPr>
        </p:nvGraphicFramePr>
        <p:xfrm>
          <a:off x="273130" y="1982014"/>
          <a:ext cx="11732822" cy="4875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6411"/>
                <a:gridCol w="5866411"/>
              </a:tblGrid>
              <a:tr h="4031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 уровень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72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Покажите на карте, где, на каком континенте найдены останки 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австролатипеков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 основе карты охарактеризуйте результаты финикийской колонизации в 8-5 веках до н.э.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Разъясните, используя карту, когда и почему римляне стали называть Средиземное море «нашим морем»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Совершите путешествие из Мемфиса в Нубию. В каких городах и с какой целью вы бы остановились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4.Опишите, используя карту, природные условия полуострова Индостан. Чем эта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biblia.in.ua/image/cache/catalog/spravochnaya/6141%20karta%20vostok%20i%20grecyja-500x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64" r="1162" b="13813"/>
          <a:stretch/>
        </p:blipFill>
        <p:spPr bwMode="auto">
          <a:xfrm>
            <a:off x="0" y="0"/>
            <a:ext cx="2660072" cy="19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131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876" y="158280"/>
            <a:ext cx="4542908" cy="61800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2267386"/>
              </p:ext>
            </p:extLst>
          </p:nvPr>
        </p:nvGraphicFramePr>
        <p:xfrm>
          <a:off x="332508" y="1148698"/>
          <a:ext cx="11531932" cy="5709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3907"/>
                <a:gridCol w="5808025"/>
              </a:tblGrid>
              <a:tr h="122874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 уровень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11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1.Покажите на карте самостоятельные княжества и земли Руси в 12-13 веках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2.Покажите направления вторжений захватчиков на Русь в 13 веке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Покажите на карте территории, присоединенные к Москве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 времена правления Ивана 4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1.Покажите на карте самостоятельные княжества и земли Руси в 12-13 веках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2.Покажите на карте «Путь из варяг в греки». Объясните, через какие земли и каких условиях проходили по этому маршруту древние люди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3.Проследиет по карте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присоединение земель в Москве в 16 веке. Можно ли сделать вывод, что государство складывалось как многонациональное?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74536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</TotalTime>
  <Words>713</Words>
  <Application>Microsoft Office PowerPoint</Application>
  <PresentationFormat>Произвольный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Приемы работы с исторической картой на уроках в условиях ФГОС                                                                                  Автор Понамарева Н.П.</vt:lpstr>
      <vt:lpstr>Слайд 2</vt:lpstr>
      <vt:lpstr>Что такое карта? </vt:lpstr>
      <vt:lpstr>2 методики работы с картой.</vt:lpstr>
      <vt:lpstr>Алгоритм чтения исторической карты. </vt:lpstr>
      <vt:lpstr>Критерии оценивания работы с исторической картой. </vt:lpstr>
      <vt:lpstr>Приемы работы с картой</vt:lpstr>
      <vt:lpstr>Примеры заданий  5 класс</vt:lpstr>
      <vt:lpstr>6 класс</vt:lpstr>
      <vt:lpstr>7 класс</vt:lpstr>
      <vt:lpstr>8 класс</vt:lpstr>
      <vt:lpstr>9 класс</vt:lpstr>
      <vt:lpstr>Интерактивные карты издательства Дрофа https://lecta.ru/atlasplus/35853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работы с исторической картой на уроках</dc:title>
  <dc:creator>Admin</dc:creator>
  <cp:lastModifiedBy>pnp</cp:lastModifiedBy>
  <cp:revision>15</cp:revision>
  <dcterms:created xsi:type="dcterms:W3CDTF">2016-12-11T08:33:14Z</dcterms:created>
  <dcterms:modified xsi:type="dcterms:W3CDTF">2016-12-12T03:23:23Z</dcterms:modified>
</cp:coreProperties>
</file>